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1" r:id="rId4"/>
    <p:sldId id="274" r:id="rId5"/>
    <p:sldId id="275" r:id="rId6"/>
    <p:sldId id="273" r:id="rId7"/>
    <p:sldId id="257" r:id="rId8"/>
    <p:sldId id="258" r:id="rId9"/>
    <p:sldId id="260" r:id="rId10"/>
    <p:sldId id="261" r:id="rId11"/>
    <p:sldId id="262" r:id="rId12"/>
    <p:sldId id="263" r:id="rId13"/>
    <p:sldId id="264" r:id="rId14"/>
    <p:sldId id="268" r:id="rId15"/>
    <p:sldId id="265" r:id="rId16"/>
    <p:sldId id="272" r:id="rId17"/>
    <p:sldId id="26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0414-E65A-408A-94D0-A971E56D56A4}" type="datetimeFigureOut">
              <a:rPr lang="ru-RU" smtClean="0"/>
              <a:pPr/>
              <a:t>02.01.2017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6609C-2D6C-447F-B5CC-BB13C1BA1A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0414-E65A-408A-94D0-A971E56D56A4}" type="datetimeFigureOut">
              <a:rPr lang="ru-RU" smtClean="0"/>
              <a:pPr/>
              <a:t>02.01.2017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6609C-2D6C-447F-B5CC-BB13C1BA1A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0414-E65A-408A-94D0-A971E56D56A4}" type="datetimeFigureOut">
              <a:rPr lang="ru-RU" smtClean="0"/>
              <a:pPr/>
              <a:t>02.01.2017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6609C-2D6C-447F-B5CC-BB13C1BA1A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0414-E65A-408A-94D0-A971E56D56A4}" type="datetimeFigureOut">
              <a:rPr lang="ru-RU" smtClean="0"/>
              <a:pPr/>
              <a:t>02.01.2017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6609C-2D6C-447F-B5CC-BB13C1BA1A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0414-E65A-408A-94D0-A971E56D56A4}" type="datetimeFigureOut">
              <a:rPr lang="ru-RU" smtClean="0"/>
              <a:pPr/>
              <a:t>02.01.2017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6609C-2D6C-447F-B5CC-BB13C1BA1A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0414-E65A-408A-94D0-A971E56D56A4}" type="datetimeFigureOut">
              <a:rPr lang="ru-RU" smtClean="0"/>
              <a:pPr/>
              <a:t>02.01.2017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6609C-2D6C-447F-B5CC-BB13C1BA1A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0414-E65A-408A-94D0-A971E56D56A4}" type="datetimeFigureOut">
              <a:rPr lang="ru-RU" smtClean="0"/>
              <a:pPr/>
              <a:t>02.01.2017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6609C-2D6C-447F-B5CC-BB13C1BA1A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0414-E65A-408A-94D0-A971E56D56A4}" type="datetimeFigureOut">
              <a:rPr lang="ru-RU" smtClean="0"/>
              <a:pPr/>
              <a:t>02.01.2017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6609C-2D6C-447F-B5CC-BB13C1BA1A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0414-E65A-408A-94D0-A971E56D56A4}" type="datetimeFigureOut">
              <a:rPr lang="ru-RU" smtClean="0"/>
              <a:pPr/>
              <a:t>02.01.2017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6609C-2D6C-447F-B5CC-BB13C1BA1A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0414-E65A-408A-94D0-A971E56D56A4}" type="datetimeFigureOut">
              <a:rPr lang="ru-RU" smtClean="0"/>
              <a:pPr/>
              <a:t>02.01.2017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6609C-2D6C-447F-B5CC-BB13C1BA1A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0414-E65A-408A-94D0-A971E56D56A4}" type="datetimeFigureOut">
              <a:rPr lang="ru-RU" smtClean="0"/>
              <a:pPr/>
              <a:t>02.01.2017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6609C-2D6C-447F-B5CC-BB13C1BA1A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60414-E65A-408A-94D0-A971E56D56A4}" type="datetimeFigureOut">
              <a:rPr lang="ru-RU" smtClean="0"/>
              <a:pPr/>
              <a:t>02.01.2017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D6609C-2D6C-447F-B5CC-BB13C1BA1A8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2060848"/>
            <a:ext cx="6804248" cy="2736304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Отчет о проделанной </a:t>
            </a:r>
            <a:r>
              <a:rPr lang="ru-RU" sz="3600" dirty="0" smtClean="0">
                <a:solidFill>
                  <a:srgbClr val="FF0000"/>
                </a:solidFill>
              </a:rPr>
              <a:t>работе за</a:t>
            </a:r>
            <a:r>
              <a:rPr lang="en-US" sz="3600" dirty="0" smtClean="0">
                <a:solidFill>
                  <a:srgbClr val="FF0000"/>
                </a:solidFill>
              </a:rPr>
              <a:t/>
            </a:r>
            <a:br>
              <a:rPr lang="en-US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smtClean="0">
                <a:solidFill>
                  <a:srgbClr val="FF0000"/>
                </a:solidFill>
              </a:rPr>
              <a:t>I </a:t>
            </a:r>
            <a:r>
              <a:rPr lang="ru-RU" sz="3600" dirty="0" smtClean="0">
                <a:solidFill>
                  <a:srgbClr val="FF0000"/>
                </a:solidFill>
              </a:rPr>
              <a:t>полугодие  </a:t>
            </a:r>
            <a:r>
              <a:rPr lang="ru-RU" sz="3600" dirty="0" smtClean="0">
                <a:solidFill>
                  <a:srgbClr val="FF0000"/>
                </a:solidFill>
              </a:rPr>
              <a:t>в </a:t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группе «Г</a:t>
            </a:r>
            <a:r>
              <a:rPr lang="kk-KZ" sz="3600" dirty="0" smtClean="0">
                <a:solidFill>
                  <a:srgbClr val="FF0000"/>
                </a:solidFill>
              </a:rPr>
              <a:t>үлдер» мини-центр «Бәйшешек</a:t>
            </a:r>
            <a:r>
              <a:rPr lang="ru-RU" sz="3600" dirty="0" smtClean="0">
                <a:solidFill>
                  <a:srgbClr val="FF0000"/>
                </a:solidFill>
              </a:rPr>
              <a:t>»</a:t>
            </a:r>
            <a:endParaRPr lang="ru-RU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31" y="379960"/>
            <a:ext cx="1472489" cy="14724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532" y="332656"/>
            <a:ext cx="2772288" cy="5611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507288" cy="6480720"/>
          </a:xfrm>
        </p:spPr>
        <p:txBody>
          <a:bodyPr>
            <a:normAutofit/>
          </a:bodyPr>
          <a:lstStyle/>
          <a:p>
            <a:r>
              <a:rPr lang="ru-RU" sz="1600" dirty="0">
                <a:solidFill>
                  <a:schemeClr val="accent5">
                    <a:lumMod val="10000"/>
                  </a:schemeClr>
                </a:solidFill>
              </a:rPr>
              <a:t>Отчет на 2015-2016 учебный год в мини-центре «</a:t>
            </a:r>
            <a:r>
              <a:rPr lang="ru-RU" sz="1600" dirty="0" err="1">
                <a:solidFill>
                  <a:schemeClr val="accent5">
                    <a:lumMod val="10000"/>
                  </a:schemeClr>
                </a:solidFill>
              </a:rPr>
              <a:t>Бәйшешек</a:t>
            </a:r>
            <a:r>
              <a:rPr lang="ru-RU" sz="1600" dirty="0">
                <a:solidFill>
                  <a:schemeClr val="accent5">
                    <a:lumMod val="10000"/>
                  </a:schemeClr>
                </a:solidFill>
              </a:rPr>
              <a:t>», в группе «</a:t>
            </a:r>
            <a:r>
              <a:rPr lang="ru-RU" sz="1600" dirty="0" err="1">
                <a:solidFill>
                  <a:schemeClr val="accent5">
                    <a:lumMod val="10000"/>
                  </a:schemeClr>
                </a:solidFill>
              </a:rPr>
              <a:t>Гулдер</a:t>
            </a:r>
            <a:r>
              <a:rPr lang="ru-RU" sz="1600" dirty="0">
                <a:solidFill>
                  <a:schemeClr val="accent5">
                    <a:lumMod val="10000"/>
                  </a:schemeClr>
                </a:solidFill>
              </a:rPr>
              <a:t>» 25 детей. Группа разновозрастная от 3 до 5 лет.</a:t>
            </a:r>
          </a:p>
          <a:p>
            <a:r>
              <a:rPr lang="ru-RU" sz="1600" dirty="0">
                <a:solidFill>
                  <a:schemeClr val="accent5">
                    <a:lumMod val="10000"/>
                  </a:schemeClr>
                </a:solidFill>
              </a:rPr>
              <a:t>Режим работы – с 9-00 до 13-00. Группа эстетически оформлена. Оформлен уголок для родителей,  буклеты «Советы родителям», буклет по «технике пожарной безопасности», «времена года», «правила безопасного поведения на дороге», а также уголки:  «С днём рождения», «Мы дежурим», «Жизнь в детском саду», «Календарь природы», «Наше творчество». </a:t>
            </a:r>
          </a:p>
          <a:p>
            <a:pPr marL="0" indent="0">
              <a:buNone/>
            </a:pPr>
            <a:endParaRPr lang="ru-RU" sz="1600" dirty="0">
              <a:solidFill>
                <a:schemeClr val="accent5">
                  <a:lumMod val="10000"/>
                </a:schemeClr>
              </a:solidFill>
            </a:endParaRPr>
          </a:p>
          <a:p>
            <a:r>
              <a:rPr lang="ru-RU" sz="1600" dirty="0">
                <a:solidFill>
                  <a:schemeClr val="accent5">
                    <a:lumMod val="10000"/>
                  </a:schemeClr>
                </a:solidFill>
              </a:rPr>
              <a:t>Обучение ведется по программе «</a:t>
            </a:r>
            <a:r>
              <a:rPr lang="ru-RU" sz="1600" dirty="0" err="1">
                <a:solidFill>
                  <a:schemeClr val="accent5">
                    <a:lumMod val="10000"/>
                  </a:schemeClr>
                </a:solidFill>
              </a:rPr>
              <a:t>Зерек</a:t>
            </a:r>
            <a:r>
              <a:rPr lang="ru-RU" sz="1600" dirty="0">
                <a:solidFill>
                  <a:schemeClr val="accent5">
                    <a:lumMod val="10000"/>
                  </a:schemeClr>
                </a:solidFill>
              </a:rPr>
              <a:t> бала». </a:t>
            </a:r>
          </a:p>
          <a:p>
            <a:r>
              <a:rPr lang="ru-RU" sz="1600" dirty="0">
                <a:solidFill>
                  <a:schemeClr val="accent5">
                    <a:lumMod val="10000"/>
                  </a:schemeClr>
                </a:solidFill>
              </a:rPr>
              <a:t>Организация воспитательной работы в дошкольном учреждении  направлена на реализацию основных задач:</a:t>
            </a:r>
          </a:p>
          <a:p>
            <a:r>
              <a:rPr lang="ru-RU" sz="1600" dirty="0">
                <a:solidFill>
                  <a:schemeClr val="accent5">
                    <a:lumMod val="10000"/>
                  </a:schemeClr>
                </a:solidFill>
              </a:rPr>
              <a:t>-обеспечение охраны жизни детей, проявление постоянной заботы об укреплении их здоровья и приобщении к физической культуре; </a:t>
            </a:r>
          </a:p>
          <a:p>
            <a:r>
              <a:rPr lang="ru-RU" sz="1600" dirty="0">
                <a:solidFill>
                  <a:schemeClr val="accent5">
                    <a:lumMod val="10000"/>
                  </a:schemeClr>
                </a:solidFill>
              </a:rPr>
              <a:t>-способствовать успешной адаптации ребенка к социальной среде;</a:t>
            </a:r>
          </a:p>
          <a:p>
            <a:r>
              <a:rPr lang="ru-RU" sz="1600" dirty="0">
                <a:solidFill>
                  <a:schemeClr val="accent5">
                    <a:lumMod val="10000"/>
                  </a:schemeClr>
                </a:solidFill>
              </a:rPr>
              <a:t>-воспитание нравственно-патриотических чувств, любовь к Родине и бережное отношение к природе; </a:t>
            </a:r>
          </a:p>
          <a:p>
            <a:r>
              <a:rPr lang="ru-RU" sz="1600" dirty="0">
                <a:solidFill>
                  <a:schemeClr val="accent5">
                    <a:lumMod val="10000"/>
                  </a:schemeClr>
                </a:solidFill>
              </a:rPr>
              <a:t>-формирование простейших технических навыков разных видов изобразительной деятельности (рисование, аппликация, лепка), содействие более раннему творческому развитию; </a:t>
            </a:r>
          </a:p>
          <a:p>
            <a:r>
              <a:rPr lang="ru-RU" sz="1600" dirty="0">
                <a:solidFill>
                  <a:schemeClr val="accent5">
                    <a:lumMod val="10000"/>
                  </a:schemeClr>
                </a:solidFill>
              </a:rPr>
              <a:t>-развитие восприятия, внимания, речи, мышления, воображения; </a:t>
            </a:r>
          </a:p>
          <a:p>
            <a:r>
              <a:rPr lang="ru-RU" sz="1600" dirty="0">
                <a:solidFill>
                  <a:schemeClr val="accent5">
                    <a:lumMod val="10000"/>
                  </a:schemeClr>
                </a:solidFill>
              </a:rPr>
              <a:t>-воспитание творческой личности ребенка в тесном партнерстве с семьей</a:t>
            </a:r>
          </a:p>
          <a:p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81540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08712"/>
          </a:xfrm>
        </p:spPr>
        <p:txBody>
          <a:bodyPr>
            <a:normAutofit/>
          </a:bodyPr>
          <a:lstStyle/>
          <a:p>
            <a:r>
              <a:rPr lang="ru-RU" sz="1600" dirty="0" err="1">
                <a:solidFill>
                  <a:schemeClr val="accent5">
                    <a:lumMod val="10000"/>
                  </a:schemeClr>
                </a:solidFill>
              </a:rPr>
              <a:t>Воспитательно</a:t>
            </a:r>
            <a:r>
              <a:rPr lang="ru-RU" sz="1600" dirty="0">
                <a:solidFill>
                  <a:schemeClr val="accent5">
                    <a:lumMod val="10000"/>
                  </a:schemeClr>
                </a:solidFill>
              </a:rPr>
              <a:t> – образовательная работа проходит в соответствии с выбранной программой Министерством  образования РК для ДОУ «</a:t>
            </a:r>
            <a:r>
              <a:rPr lang="ru-RU" sz="1600" dirty="0" err="1">
                <a:solidFill>
                  <a:schemeClr val="accent5">
                    <a:lumMod val="10000"/>
                  </a:schemeClr>
                </a:solidFill>
              </a:rPr>
              <a:t>Зерек</a:t>
            </a:r>
            <a:r>
              <a:rPr lang="ru-RU" sz="1600" dirty="0">
                <a:solidFill>
                  <a:schemeClr val="accent5">
                    <a:lumMod val="10000"/>
                  </a:schemeClr>
                </a:solidFill>
              </a:rPr>
              <a:t> бала». Непосредственно образовательная деятельность соответствует принятому план-графику.</a:t>
            </a:r>
          </a:p>
          <a:p>
            <a:endParaRPr lang="ru-RU" sz="1600" dirty="0">
              <a:solidFill>
                <a:schemeClr val="accent5">
                  <a:lumMod val="10000"/>
                </a:schemeClr>
              </a:solidFill>
            </a:endParaRPr>
          </a:p>
          <a:p>
            <a:r>
              <a:rPr lang="ru-RU" sz="1600" dirty="0">
                <a:solidFill>
                  <a:schemeClr val="accent5">
                    <a:lumMod val="10000"/>
                  </a:schemeClr>
                </a:solidFill>
              </a:rPr>
              <a:t>Работа с детьми дошкольного  возраста требует специальной подготовки, определенных знаний, умений и навыков. Большое внимание уделяется формированию здорового образа жизни. Ежедневно проводится работа по развитию культурно-гигиенических навыков, утренняя гимнастика, физкультурные занятия, спортивные праздники, разучиваются и ежедневно проводятся  подвижные игры. Дети учатся регулярно мыть руки и лицо, не мочить одежду,  самостоятельно одеваться и раздеваться, помогать друг другу, общаться друг с другом, делиться игрушками. </a:t>
            </a:r>
          </a:p>
          <a:p>
            <a:r>
              <a:rPr lang="ru-RU" sz="1600" dirty="0">
                <a:solidFill>
                  <a:schemeClr val="accent5">
                    <a:lumMod val="10000"/>
                  </a:schemeClr>
                </a:solidFill>
              </a:rPr>
              <a:t>      Занятия проводятся согласно сетки занятий, составленной на основании учебного плана. Все занятия проводятся в игровой форме. В конце занятия подводится итог, дети учатся анализировать свою работу. Занятия строятся таким образом, что бы  у детей развивалось мышление, воображение, речь, память. Большое внимания уделяется тому, чтобы дети развивали физические качества, такие как сила, быстрота, ловкость, равновесие. Движения и нагрузка физических упражнений подобрана с учетом возраста детей. </a:t>
            </a:r>
          </a:p>
          <a:p>
            <a:r>
              <a:rPr lang="ru-RU" sz="1600" dirty="0">
                <a:solidFill>
                  <a:schemeClr val="accent5">
                    <a:lumMod val="10000"/>
                  </a:schemeClr>
                </a:solidFill>
              </a:rPr>
              <a:t>     На протяжении </a:t>
            </a:r>
            <a:r>
              <a:rPr lang="en-US" sz="1600" dirty="0" smtClean="0">
                <a:solidFill>
                  <a:schemeClr val="accent5">
                    <a:lumMod val="10000"/>
                  </a:schemeClr>
                </a:solidFill>
              </a:rPr>
              <a:t>I</a:t>
            </a:r>
            <a:r>
              <a:rPr lang="ru-RU" sz="1600" dirty="0" smtClean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ru-RU" sz="1600" dirty="0">
                <a:solidFill>
                  <a:schemeClr val="accent5">
                    <a:lumMod val="10000"/>
                  </a:schemeClr>
                </a:solidFill>
              </a:rPr>
              <a:t>полугодия  проводились консультации и родительские собрания на темы: «Адаптация ребенка в детском саду», «Как правильно вести себя с ребенком», «Правила безопасного поведения на дороге».</a:t>
            </a:r>
          </a:p>
          <a:p>
            <a:r>
              <a:rPr lang="ru-RU" sz="1600" dirty="0">
                <a:solidFill>
                  <a:schemeClr val="accent5">
                    <a:lumMod val="10000"/>
                  </a:schemeClr>
                </a:solidFill>
              </a:rPr>
              <a:t>В группе «</a:t>
            </a:r>
            <a:r>
              <a:rPr lang="ru-RU" sz="1600" dirty="0" err="1">
                <a:solidFill>
                  <a:schemeClr val="accent5">
                    <a:lumMod val="10000"/>
                  </a:schemeClr>
                </a:solidFill>
              </a:rPr>
              <a:t>Гулдер</a:t>
            </a:r>
            <a:r>
              <a:rPr lang="ru-RU" sz="1600" dirty="0">
                <a:solidFill>
                  <a:schemeClr val="accent5">
                    <a:lumMod val="10000"/>
                  </a:schemeClr>
                </a:solidFill>
              </a:rPr>
              <a:t>» за </a:t>
            </a:r>
            <a:r>
              <a:rPr lang="en-US" sz="1600" dirty="0" smtClean="0">
                <a:solidFill>
                  <a:schemeClr val="accent5">
                    <a:lumMod val="10000"/>
                  </a:schemeClr>
                </a:solidFill>
              </a:rPr>
              <a:t>I</a:t>
            </a:r>
            <a:r>
              <a:rPr lang="ru-RU" sz="1600" dirty="0" smtClean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ru-RU" sz="1600" dirty="0">
                <a:solidFill>
                  <a:schemeClr val="accent5">
                    <a:lumMod val="10000"/>
                  </a:schemeClr>
                </a:solidFill>
              </a:rPr>
              <a:t>полугодие были проведены праздники, тематические занятия по сезонно. </a:t>
            </a:r>
          </a:p>
          <a:p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196575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11455" cy="274876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55776" y="476672"/>
            <a:ext cx="60486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Вот уже вставать  пора!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 Просыпайтесь, детвора!!!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 Быстро встанем на зарядку- 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Дружно сделаем зарядку.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765736"/>
            <a:ext cx="4052704" cy="30395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356992"/>
            <a:ext cx="4283968" cy="32129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9428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8F8F6"/>
              </a:clrFrom>
              <a:clrTo>
                <a:srgbClr val="F8F8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023" y="101125"/>
            <a:ext cx="2286627" cy="285355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83568" y="404665"/>
            <a:ext cx="64807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Теплою водою руки чисто мою.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 Кусочек мыла я возьму и ладошки им потру.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100270"/>
            <a:ext cx="4320480" cy="356097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601" y="3428208"/>
            <a:ext cx="4542844" cy="33996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023290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1143000"/>
          </a:xfrm>
        </p:spPr>
        <p:txBody>
          <a:bodyPr>
            <a:normAutofit/>
          </a:bodyPr>
          <a:lstStyle/>
          <a:p>
            <a:r>
              <a:rPr lang="kk-KZ" sz="3200" dirty="0"/>
              <a:t>День знаний «Как волк и заяц идут в </a:t>
            </a:r>
            <a:r>
              <a:rPr lang="kk-KZ" sz="3200" dirty="0" smtClean="0"/>
              <a:t>детски</a:t>
            </a:r>
            <a:r>
              <a:rPr lang="ru-RU" sz="3200" dirty="0"/>
              <a:t>й</a:t>
            </a:r>
            <a:r>
              <a:rPr lang="kk-KZ" sz="3200" dirty="0" smtClean="0"/>
              <a:t> </a:t>
            </a:r>
            <a:r>
              <a:rPr lang="kk-KZ" sz="3200" dirty="0"/>
              <a:t>сад» </a:t>
            </a:r>
            <a:endParaRPr lang="ru-RU" sz="3200" dirty="0"/>
          </a:p>
        </p:txBody>
      </p:sp>
      <p:pic>
        <p:nvPicPr>
          <p:cNvPr id="4" name="Объект 3" descr="C:\Users\Валентина\AppData\Local\Microsoft\Windows\INetCache\Content.Word\IMG_1569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512" y="4077072"/>
            <a:ext cx="5832648" cy="26142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C:\Users\Валентина\AppData\Local\Microsoft\Windows\INetCache\Content.Word\IMG_156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812" y="1392548"/>
            <a:ext cx="6068144" cy="25874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2159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548680"/>
            <a:ext cx="66247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</a:rPr>
              <a:t>Есть особый сад на свете, не деревья в нем а дети  ,он для маленьких ребят . И зовется детский сад! Детский сад , детский сад… Почему так говорят? Потому, что дружно в нем мы одной семьей  растем!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598" y="404664"/>
            <a:ext cx="2287402" cy="20271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6156176" y="4768181"/>
            <a:ext cx="1950792" cy="176121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686" y="2137031"/>
            <a:ext cx="5856489" cy="43923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260648"/>
            <a:ext cx="69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Собрались ребята в круг,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Я твой друг и ты мой друг,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Дружно за руки возьмемся и друг другу улыбнемся.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297374"/>
            <a:ext cx="2136227" cy="2136227"/>
          </a:xfrm>
          <a:prstGeom prst="rect">
            <a:avLst/>
          </a:prstGeom>
        </p:spPr>
      </p:pic>
      <p:pic>
        <p:nvPicPr>
          <p:cNvPr id="2050" name="Picture 2" descr="C:\Users\user\Desktop\картинки\grass_1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433601"/>
            <a:ext cx="3224213" cy="1331913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564904"/>
            <a:ext cx="5340085" cy="40050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60648"/>
            <a:ext cx="5040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Любим мы не только бегать, веселится и играть. Любим очень заниматься : рисовать и вырезать.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95786"/>
            <a:ext cx="1994302" cy="299229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28800"/>
            <a:ext cx="4322801" cy="324210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596211"/>
            <a:ext cx="4320480" cy="32403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картинки\0_7ee97_52b150d6_X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0"/>
            <a:ext cx="3152177" cy="238777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260350"/>
            <a:ext cx="5184775" cy="1584325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rgbClr val="002060"/>
                </a:solidFill>
              </a:rPr>
              <a:t>Свежий воздух малышам ,нужен и полезен ! Очень весело гулять!</a:t>
            </a:r>
            <a:br>
              <a:rPr lang="ru-RU" sz="3100" dirty="0" smtClean="0">
                <a:solidFill>
                  <a:srgbClr val="002060"/>
                </a:solidFill>
              </a:rPr>
            </a:br>
            <a:r>
              <a:rPr lang="ru-RU" sz="3100" dirty="0" smtClean="0">
                <a:solidFill>
                  <a:srgbClr val="002060"/>
                </a:solidFill>
              </a:rPr>
              <a:t> И никаких болезней.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179636"/>
            <a:ext cx="914402" cy="91440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6" y="3429000"/>
            <a:ext cx="4320480" cy="3429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492896"/>
            <a:ext cx="4248472" cy="37556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4"/>
            <a:ext cx="41764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Играть мы любим очень! Вы знаете друзья. Без игр прожить ребенку никак, никак нельзя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0"/>
            <a:ext cx="1374929" cy="12185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7112"/>
            <a:ext cx="2508119" cy="22227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386607"/>
            <a:ext cx="4376214" cy="32821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27994"/>
            <a:ext cx="4187957" cy="314096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375" y="4777313"/>
            <a:ext cx="2076661" cy="20766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018" y="5815644"/>
            <a:ext cx="914402" cy="9144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060848"/>
            <a:ext cx="914402" cy="91440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3827129" cy="287034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503092"/>
            <a:ext cx="3159848" cy="25484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250" y="193652"/>
            <a:ext cx="3543962" cy="287034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789040"/>
            <a:ext cx="3456384" cy="25922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0"/>
            <a:ext cx="4104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Вместе песенки поем, веселимся, празднуем. В общем , здорово живем и смеемся радостно!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751355"/>
            <a:ext cx="1800200" cy="23493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9" y="895863"/>
            <a:ext cx="3803915" cy="28529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898" y="3926027"/>
            <a:ext cx="3899925" cy="292494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139" y="44624"/>
            <a:ext cx="4091947" cy="30689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849521"/>
            <a:ext cx="3995936" cy="299695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636912"/>
            <a:ext cx="1374929" cy="12185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827155"/>
            <a:ext cx="4013162" cy="30098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3840427" cy="28803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88032"/>
            <a:ext cx="3611893" cy="27089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717032"/>
            <a:ext cx="3995936" cy="29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7677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332656"/>
            <a:ext cx="41044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Я люблю свой детский сад. В нем полным полно ребят, раз, два, три, четыре, пять. Жаль, что всех не сосчитать. Может сто их, может двести. Хорошо, когда мы вместе!!!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188640"/>
            <a:ext cx="1571724" cy="1571724"/>
          </a:xfrm>
          <a:prstGeom prst="rect">
            <a:avLst/>
          </a:prstGeom>
        </p:spPr>
      </p:pic>
      <p:pic>
        <p:nvPicPr>
          <p:cNvPr id="1026" name="Picture 2" descr="C:\Users\user\Desktop\картинки\1352126231-4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427785"/>
            <a:ext cx="2587916" cy="2430215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585" y="3343136"/>
            <a:ext cx="4128458" cy="30963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31548"/>
            <a:ext cx="4091947" cy="306896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08712"/>
          </a:xfrm>
        </p:spPr>
        <p:txBody>
          <a:bodyPr>
            <a:normAutofit/>
          </a:bodyPr>
          <a:lstStyle/>
          <a:p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Тематическое занятие посвященное «25 летию </a:t>
            </a:r>
            <a:r>
              <a:rPr lang="kk-KZ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Независимости </a:t>
            </a: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РК</a:t>
            </a:r>
            <a:r>
              <a:rPr lang="kk-KZ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endParaRPr lang="en-US" sz="28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sz="2800" dirty="0">
              <a:latin typeface="Times New Roman" panose="02020603050405020304" pitchFamily="18" charset="0"/>
            </a:endParaRPr>
          </a:p>
          <a:p>
            <a:endParaRPr lang="ru-RU" sz="2800" dirty="0"/>
          </a:p>
        </p:txBody>
      </p:sp>
      <p:pic>
        <p:nvPicPr>
          <p:cNvPr id="6" name="Рисунок 5" descr="C:\Users\Валентина\AppData\Local\Microsoft\Windows\INetCache\Content.Word\IMG_173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4837891" cy="26747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C:\Users\Валентина\AppData\Local\Microsoft\Windows\INetCache\Content.Word\IMG_174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957348"/>
            <a:ext cx="4728301" cy="27978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6090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1143000"/>
          </a:xfrm>
        </p:spPr>
        <p:txBody>
          <a:bodyPr>
            <a:normAutofit/>
          </a:bodyPr>
          <a:lstStyle/>
          <a:p>
            <a:r>
              <a:rPr lang="ru-RU" sz="3600" dirty="0"/>
              <a:t>Новогодний утренник «Проказы Бабы яги» </a:t>
            </a:r>
            <a:endParaRPr lang="ru-RU" sz="3600" dirty="0"/>
          </a:p>
        </p:txBody>
      </p:sp>
      <p:pic>
        <p:nvPicPr>
          <p:cNvPr id="1026" name="Picture 2" descr="C:\Users\Нур\Desktop\Новая папка\IMG-20161227-WA0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957" y="1532385"/>
            <a:ext cx="4883292" cy="22322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ур\Desktop\Новая папка\IMG-20161227-WA00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7192">
            <a:off x="5220072" y="3946504"/>
            <a:ext cx="3744416" cy="27289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Нур\Desktop\Новая папка\IMG-20161227-WA0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946504"/>
            <a:ext cx="4086011" cy="27132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423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">
      <a:dk1>
        <a:srgbClr val="007DA8"/>
      </a:dk1>
      <a:lt1>
        <a:srgbClr val="53D3FF"/>
      </a:lt1>
      <a:dk2>
        <a:srgbClr val="53D3FF"/>
      </a:dk2>
      <a:lt2>
        <a:srgbClr val="8DE2FF"/>
      </a:lt2>
      <a:accent1>
        <a:srgbClr val="FFCBCC"/>
      </a:accent1>
      <a:accent2>
        <a:srgbClr val="FFE528"/>
      </a:accent2>
      <a:accent3>
        <a:srgbClr val="00A8E1"/>
      </a:accent3>
      <a:accent4>
        <a:srgbClr val="AB73D5"/>
      </a:accent4>
      <a:accent5>
        <a:srgbClr val="FFA2A3"/>
      </a:accent5>
      <a:accent6>
        <a:srgbClr val="B20001"/>
      </a:accent6>
      <a:hlink>
        <a:srgbClr val="92D050"/>
      </a:hlink>
      <a:folHlink>
        <a:srgbClr val="00B0F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677</Words>
  <Application>Microsoft Office PowerPoint</Application>
  <PresentationFormat>Экран (4:3)</PresentationFormat>
  <Paragraphs>37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Тема Office</vt:lpstr>
      <vt:lpstr>Отчет о проделанной работе за  I полугодие  в  группе «Гүлдер» мини-центр «Бәйшешек»</vt:lpstr>
      <vt:lpstr>Презентация PowerPoint</vt:lpstr>
      <vt:lpstr>Презентация PowerPoint</vt:lpstr>
      <vt:lpstr>Презентация PowerPoint</vt:lpstr>
      <vt:lpstr>Презентация PowerPoint</vt:lpstr>
      <vt:lpstr>День знаний «Как волк и заяц идут в детский сад» </vt:lpstr>
      <vt:lpstr>Презентация PowerPoint</vt:lpstr>
      <vt:lpstr>Презентация PowerPoint</vt:lpstr>
      <vt:lpstr>Презентация PowerPoint</vt:lpstr>
      <vt:lpstr>Свежий воздух малышам ,нужен и полезен ! Очень весело гулять!  И никаких болезней.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Новогодний утренник «Проказы Бабы яги»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Наша жизнь  в детском саду</dc:title>
  <dc:creator>Customer</dc:creator>
  <cp:lastModifiedBy>Валентина</cp:lastModifiedBy>
  <cp:revision>20</cp:revision>
  <dcterms:created xsi:type="dcterms:W3CDTF">2016-05-13T03:04:10Z</dcterms:created>
  <dcterms:modified xsi:type="dcterms:W3CDTF">2017-01-02T14:18:26Z</dcterms:modified>
</cp:coreProperties>
</file>