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2" r:id="rId4"/>
    <p:sldId id="258" r:id="rId5"/>
    <p:sldId id="259" r:id="rId6"/>
    <p:sldId id="260" r:id="rId7"/>
    <p:sldId id="264" r:id="rId8"/>
    <p:sldId id="261" r:id="rId9"/>
    <p:sldId id="263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339E7F9-4DBD-45AC-9ED9-271AF8D9AD79}">
          <p14:sldIdLst>
            <p14:sldId id="257"/>
            <p14:sldId id="266"/>
            <p14:sldId id="262"/>
            <p14:sldId id="258"/>
            <p14:sldId id="259"/>
            <p14:sldId id="260"/>
            <p14:sldId id="264"/>
            <p14:sldId id="261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>
      <p:cViewPr varScale="1">
        <p:scale>
          <a:sx n="74" d="100"/>
          <a:sy n="74" d="100"/>
        </p:scale>
        <p:origin x="3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1295400"/>
            <a:ext cx="82296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Бектау орта мектебінің жанындағы 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“Бәйшешек” шағын орталығындағы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“Ботақан” тобының тәрбиешісі 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Хизат Гулназым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289" name="Picture 1" descr="F:\Гулназым\картинки\Рамка\0_77c9a_ed6a144c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2590800" cy="2590800"/>
          </a:xfrm>
          <a:prstGeom prst="rect">
            <a:avLst/>
          </a:prstGeom>
          <a:noFill/>
        </p:spPr>
      </p:pic>
      <p:pic>
        <p:nvPicPr>
          <p:cNvPr id="12290" name="Picture 2" descr="F:\Гулназым\картинки\Рамка\0_77ca3_f66c68c5_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886200"/>
            <a:ext cx="2971801" cy="2851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 descr="F:\Гулназым\картинки\Рамка\0_77cb3_a84a9133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93082"/>
            <a:ext cx="3200400" cy="2264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F:\Гулназым\картинки\Рамка\0_77c9e_cfa38564_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0"/>
            <a:ext cx="3657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304800"/>
            <a:ext cx="7620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Бектау орта мектебінің жанындағы  “Бәйшешек” шағын орталығындағы</a:t>
            </a:r>
          </a:p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 “Ботақан “ тобының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2016-2017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оқу жылындағы </a:t>
            </a:r>
          </a:p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жарты жылдық  жұмыс қорытынды есебі</a:t>
            </a:r>
          </a:p>
          <a:p>
            <a:pPr algn="ctr"/>
            <a:endParaRPr lang="kk-KZ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Негізгі мектепке дейіңгі балаларды оқытумен тәрбиелеу             жоспары және мақсаты.</a:t>
            </a:r>
          </a:p>
          <a:p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Мақсаты: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-Айнала қоршаған әлеммен өмірлік құбылыстарды сезінуге қабілетті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қарапайым,шығармашылық іскерліктермен дағдыларды меңгерген бала тұлғасын қалыптастыру.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Мерекелермен ойын сауықтарға қызығушылығымен оған қатысуға ынтасын артыру,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Елжандылықпен азаматтық сезімдерін қалыптастыру қоғамдық өмірге араласуына  тәрбиелеу.</a:t>
            </a:r>
          </a:p>
        </p:txBody>
      </p:sp>
      <p:pic>
        <p:nvPicPr>
          <p:cNvPr id="11265" name="Picture 1" descr="F:\Гулназым\картинки\Рамка\0_77c95_dd94d799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124200"/>
            <a:ext cx="4979406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8600" y="609600"/>
            <a:ext cx="8305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Негізгі мазмұны</a:t>
            </a: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Балалармен  бірге мемлекеттік жалпы ұлттық мерекелерді атап өту</a:t>
            </a: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Білім күні. “Біздің балабақшамыз” тақырыбында балабақшаға жаңа балаларды қабылдау ашық есігімен бастадық.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90800"/>
            <a:ext cx="352213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819400"/>
            <a:ext cx="379306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 descr="F:\Гулназым\картинки\Рамка\0_77cbe_95c34a28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429000"/>
            <a:ext cx="3051302" cy="3124200"/>
          </a:xfrm>
          <a:prstGeom prst="rect">
            <a:avLst/>
          </a:prstGeom>
          <a:noFill/>
        </p:spPr>
      </p:pic>
      <p:pic>
        <p:nvPicPr>
          <p:cNvPr id="10246" name="Picture 6" descr="F:\Гулназым\картинки\Рамка\0_77cc3_831973dd_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5029200"/>
            <a:ext cx="5181600" cy="162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3400" y="457200"/>
            <a:ext cx="7848600" cy="4648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Денсаулық күніне байланысты “Салауатты өмір салты” атты спорттық ойындарды өткізле отырып, балаларға ай сайын “Тазалық денсаулық кепілі”, “Дені саудың жаны сау” сияқты тақпақтар беріліп отырады. 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Балалардың дене бітімдерінің дұрыс қалыптасуына байланысты таңғы жаттығулармен бұлшық еттерінің дамуын қалыптастыратын қимылды жаттығулар өткізіліп отырады.</a:t>
            </a: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3048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1600200"/>
            <a:ext cx="3733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800600"/>
            <a:ext cx="3048000" cy="1714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 descr="F:\Гулназым\картинки\Рамка\0_77c9b_3e17bf13_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953000"/>
            <a:ext cx="37338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676400" y="228600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Табиғатқа саяхат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375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1430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962400"/>
            <a:ext cx="4191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55183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dirty="0" smtClean="0"/>
              <a:t> 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304800"/>
            <a:ext cx="80010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“ Алтын күз” мерекесіне орай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“Қош келдің алтын күз” ертеңгілік өткізілді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3352800" cy="188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962400"/>
            <a:ext cx="338666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219200"/>
            <a:ext cx="352213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886200"/>
            <a:ext cx="338666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 descr="F:\Гулназым\картинки\Рамка\0_77c90_4c4b1beb_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3048000"/>
            <a:ext cx="12954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1524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“Тұңғыш  президент “ күніне орай балалармен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тұңғыш президент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тақырыбында еліміздің басшысын таныстыру мақсатында әртүрлі сұрақтар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қойылды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162300" y="876300"/>
            <a:ext cx="23622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14800"/>
            <a:ext cx="2438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038600"/>
            <a:ext cx="2590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4114800"/>
            <a:ext cx="25146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 descr="F:\Гулназым\картинки\Рамка\0_77cae_91f4e8e6_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838200"/>
            <a:ext cx="1587500" cy="3352800"/>
          </a:xfrm>
          <a:prstGeom prst="rect">
            <a:avLst/>
          </a:prstGeom>
          <a:noFill/>
        </p:spPr>
      </p:pic>
      <p:pic>
        <p:nvPicPr>
          <p:cNvPr id="6149" name="Picture 5" descr="F:\Гулназым\картинки\Рамка\0_77caf_4a4d7379_M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990600"/>
            <a:ext cx="15875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6670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81200" y="2286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Тәуелсіздіктің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жылдығына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орай “Тәуелсіздік тұғырым” атты шығармашылық кеш өтті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127837"/>
            <a:ext cx="3276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905000"/>
            <a:ext cx="3733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447800"/>
            <a:ext cx="3352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6" name="Picture 16" descr="F:\Гулназым\картинки\Рамка\0_77ca6_a7c7b3e9_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5029200"/>
            <a:ext cx="1905000" cy="162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Жаңа жыл мерекесіне арналған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“Құтты болсын  жаңа жыл” атты ертеңгілік өткізілді.</a:t>
            </a: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1447800"/>
            <a:ext cx="39624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Жаңа жыл мерекесінде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аяз атаға балалар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өз өнерлерін көрсетті. 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Ақшақар балалармен ата-аналармен ойын жүргізді. 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аналар ойынға қатысып сыйлықтар алды.</a:t>
            </a:r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2514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914400"/>
            <a:ext cx="3200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419600"/>
            <a:ext cx="2819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886200"/>
            <a:ext cx="22860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Picture 7" descr="F:\Гулназым\картинки\Рамка\0_77cac_17c363d1_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876800"/>
            <a:ext cx="29718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527</TotalTime>
  <Words>255</Words>
  <Application>Microsoft Office PowerPoint</Application>
  <PresentationFormat>Экран (4:3)</PresentationFormat>
  <Paragraphs>80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айдос</dc:creator>
  <cp:lastModifiedBy>ADMIN</cp:lastModifiedBy>
  <cp:revision>69</cp:revision>
  <cp:lastPrinted>2016-01-11T16:49:02Z</cp:lastPrinted>
  <dcterms:created xsi:type="dcterms:W3CDTF">2006-08-16T00:00:00Z</dcterms:created>
  <dcterms:modified xsi:type="dcterms:W3CDTF">2017-01-09T09:11:51Z</dcterms:modified>
</cp:coreProperties>
</file>